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F524BA6-750C-4B13-BD15-66838A68E5B2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05CFD37-3BC6-4CA3-B355-2EDD2C5043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dreads.com/author/show/44295.Marilyn_Vos_Savan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Curriculum Preview of the English Subject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Year</a:t>
            </a:r>
          </a:p>
          <a:p>
            <a:endParaRPr lang="en-US" dirty="0"/>
          </a:p>
          <a:p>
            <a:r>
              <a:rPr lang="en-US" dirty="0" smtClean="0"/>
              <a:t>2011-2012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Aims to develop the writing skills of the students</a:t>
            </a:r>
          </a:p>
          <a:p>
            <a:r>
              <a:rPr lang="en-US" dirty="0" smtClean="0"/>
              <a:t>Aims to gain insights from the reading materials through reflective writing</a:t>
            </a:r>
          </a:p>
          <a:p>
            <a:r>
              <a:rPr lang="en-US" dirty="0" smtClean="0"/>
              <a:t>To make the students realize that what they do with language in the classroom is similar to how they use it in real life.</a:t>
            </a:r>
            <a:endParaRPr lang="en-U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Sentences according to Function, Purpose or Use</a:t>
            </a:r>
          </a:p>
          <a:p>
            <a:r>
              <a:rPr lang="en-US" dirty="0" smtClean="0"/>
              <a:t>Sentences According to Structure</a:t>
            </a:r>
          </a:p>
          <a:p>
            <a:r>
              <a:rPr lang="en-US" dirty="0" smtClean="0"/>
              <a:t>Coordinators or Coordinating Conjunctions</a:t>
            </a:r>
          </a:p>
          <a:p>
            <a:r>
              <a:rPr lang="en-US" dirty="0" smtClean="0"/>
              <a:t>The Perfect Tenses</a:t>
            </a:r>
          </a:p>
          <a:p>
            <a:r>
              <a:rPr lang="en-US" dirty="0" smtClean="0"/>
              <a:t>Ode to a Nightingale</a:t>
            </a: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Pronouns</a:t>
            </a:r>
          </a:p>
          <a:p>
            <a:r>
              <a:rPr lang="en-US" dirty="0" smtClean="0"/>
              <a:t>Figures of Speech</a:t>
            </a:r>
          </a:p>
          <a:p>
            <a:r>
              <a:rPr lang="en-US" dirty="0" smtClean="0"/>
              <a:t>Punctuations</a:t>
            </a:r>
          </a:p>
          <a:p>
            <a:r>
              <a:rPr lang="en-US" dirty="0" smtClean="0"/>
              <a:t>Consistency of Verb Tense in a Narrative</a:t>
            </a:r>
          </a:p>
          <a:p>
            <a:r>
              <a:rPr lang="en-US" dirty="0" smtClean="0"/>
              <a:t>Tree Diagra</a:t>
            </a:r>
            <a:r>
              <a:rPr lang="en-US" dirty="0"/>
              <a:t>m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Man with a Hoe</a:t>
            </a:r>
          </a:p>
          <a:p>
            <a:r>
              <a:rPr lang="en-US" dirty="0" smtClean="0"/>
              <a:t>The Battle of </a:t>
            </a:r>
            <a:r>
              <a:rPr lang="en-US" dirty="0" err="1" smtClean="0"/>
              <a:t>Mactan</a:t>
            </a:r>
            <a:endParaRPr lang="en-US" dirty="0" smtClean="0"/>
          </a:p>
          <a:p>
            <a:r>
              <a:rPr lang="en-US" dirty="0" smtClean="0"/>
              <a:t>A Home for a New Year</a:t>
            </a:r>
          </a:p>
          <a:p>
            <a:r>
              <a:rPr lang="en-US" dirty="0" smtClean="0"/>
              <a:t>My Last Duchess</a:t>
            </a:r>
          </a:p>
          <a:p>
            <a:r>
              <a:rPr lang="en-US" dirty="0" smtClean="0"/>
              <a:t>The Creation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 and Passive Voice</a:t>
            </a:r>
          </a:p>
          <a:p>
            <a:r>
              <a:rPr lang="en-US" dirty="0" smtClean="0"/>
              <a:t>Cause and Effect Relationship</a:t>
            </a:r>
          </a:p>
          <a:p>
            <a:r>
              <a:rPr lang="en-US" dirty="0" smtClean="0"/>
              <a:t>Discovery of a Father</a:t>
            </a:r>
          </a:p>
          <a:p>
            <a:r>
              <a:rPr lang="en-US" dirty="0" smtClean="0"/>
              <a:t>Romeo and Juliet</a:t>
            </a:r>
            <a:endParaRPr lang="en-US" dirty="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“To acquire knowledge, one must study;</a:t>
            </a:r>
            <a:br>
              <a:rPr lang="en-US" sz="3200" dirty="0" smtClean="0"/>
            </a:br>
            <a:r>
              <a:rPr lang="en-US" sz="3200" dirty="0" smtClean="0"/>
              <a:t>but to acquire wisdom, one must observe.” </a:t>
            </a:r>
            <a:br>
              <a:rPr lang="en-US" sz="3200" dirty="0" smtClean="0"/>
            </a:br>
            <a:r>
              <a:rPr lang="en-US" sz="3200" dirty="0" smtClean="0"/>
              <a:t>― </a:t>
            </a:r>
            <a:r>
              <a:rPr lang="en-US" sz="3200" dirty="0" smtClean="0">
                <a:hlinkClick r:id="rId2"/>
              </a:rPr>
              <a:t>Marilyn </a:t>
            </a:r>
            <a:r>
              <a:rPr lang="en-US" sz="3200" dirty="0" err="1" smtClean="0">
                <a:hlinkClick r:id="rId2"/>
              </a:rPr>
              <a:t>Vos</a:t>
            </a:r>
            <a:r>
              <a:rPr lang="en-US" sz="3200" dirty="0" smtClean="0">
                <a:hlinkClick r:id="rId2"/>
              </a:rPr>
              <a:t> Savant</a:t>
            </a:r>
            <a:endParaRPr lang="en-US" sz="3200" dirty="0"/>
          </a:p>
        </p:txBody>
      </p:sp>
    </p:spTree>
  </p:cSld>
  <p:clrMapOvr>
    <a:masterClrMapping/>
  </p:clrMapOvr>
  <p:transition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Book by </a:t>
            </a:r>
            <a:r>
              <a:rPr lang="en-US" dirty="0" err="1" smtClean="0"/>
              <a:t>Edda</a:t>
            </a:r>
            <a:r>
              <a:rPr lang="en-US" dirty="0" smtClean="0"/>
              <a:t> </a:t>
            </a:r>
            <a:r>
              <a:rPr lang="en-US" dirty="0" err="1" smtClean="0"/>
              <a:t>Martires</a:t>
            </a:r>
            <a:r>
              <a:rPr lang="en-US" dirty="0" smtClean="0"/>
              <a:t> Published by St. Bernadette Publishing </a:t>
            </a:r>
            <a:r>
              <a:rPr lang="en-US" smtClean="0"/>
              <a:t>House Corporation</a:t>
            </a:r>
            <a:endParaRPr lang="en-US"/>
          </a:p>
        </p:txBody>
      </p:sp>
    </p:spTree>
  </p:cSld>
  <p:clrMapOvr>
    <a:masterClrMapping/>
  </p:clrMapOvr>
  <p:transition>
    <p:cover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</TotalTime>
  <Words>160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A Curriculum Preview of the English Subject</vt:lpstr>
      <vt:lpstr>Objectives</vt:lpstr>
      <vt:lpstr>1st Grading</vt:lpstr>
      <vt:lpstr>2nd Grading</vt:lpstr>
      <vt:lpstr>3rd Grading</vt:lpstr>
      <vt:lpstr>4th Grading</vt:lpstr>
      <vt:lpstr>Slide 7</vt:lpstr>
      <vt:lpstr>References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Curriculum Preview of the English Subject</dc:title>
  <dc:creator>Window7</dc:creator>
  <cp:lastModifiedBy>Window7</cp:lastModifiedBy>
  <cp:revision>3</cp:revision>
  <dcterms:created xsi:type="dcterms:W3CDTF">2012-10-02T08:01:56Z</dcterms:created>
  <dcterms:modified xsi:type="dcterms:W3CDTF">2012-10-02T19:08:18Z</dcterms:modified>
</cp:coreProperties>
</file>